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9" r:id="rId10"/>
    <p:sldId id="270" r:id="rId11"/>
    <p:sldId id="271" r:id="rId12"/>
    <p:sldId id="263" r:id="rId13"/>
    <p:sldId id="273" r:id="rId14"/>
    <p:sldId id="272" r:id="rId15"/>
    <p:sldId id="268" r:id="rId16"/>
    <p:sldId id="264" r:id="rId17"/>
    <p:sldId id="274" r:id="rId18"/>
    <p:sldId id="275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1AE9-6535-4108-A5EC-ABBC9A8F23D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FCF1-76EA-427C-877D-B3E8E7BBE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FCF1-76EA-427C-877D-B3E8E7BBE3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4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4000" b="1" dirty="0" smtClean="0"/>
          </a:p>
          <a:p>
            <a:pPr lvl="0" algn="ctr">
              <a:spcBef>
                <a:spcPct val="0"/>
              </a:spcBef>
              <a:defRPr/>
            </a:pPr>
            <a:endParaRPr lang="en-US" sz="4000" b="1" dirty="0"/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/>
              <a:t>Формы обучения детей дошкольного возраста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05064"/>
            <a:ext cx="448404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Нижнегорский детский сад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«Чебурашка»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Вторая часть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самостоятельная деятельность детей по выполнению задания педагога или замысла самого </a:t>
            </a:r>
            <a:r>
              <a:rPr lang="ru-RU" dirty="0" smtClean="0"/>
              <a:t>ребенка.</a:t>
            </a:r>
            <a:endParaRPr lang="ru-RU" dirty="0"/>
          </a:p>
        </p:txBody>
      </p:sp>
      <p:pic>
        <p:nvPicPr>
          <p:cNvPr id="4099" name="Picture 3" descr="I:\фото\DCIM\100PHOTO\SAM_5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87" y="2708920"/>
            <a:ext cx="52925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анализ выполнения задания и его оценка.</a:t>
            </a:r>
          </a:p>
          <a:p>
            <a:endParaRPr lang="ru-RU" dirty="0"/>
          </a:p>
        </p:txBody>
      </p:sp>
      <p:pic>
        <p:nvPicPr>
          <p:cNvPr id="5122" name="Picture 2" descr="I:\фото\DCIM\100PHOTO\SAM_5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65212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b="1" dirty="0"/>
              <a:t>Формы организации обучения в повседневной жизни.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7240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прогулка, которая состоит из: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наблюдений за природой, окружающей жизнью</a:t>
            </a:r>
            <a:r>
              <a:rPr lang="ru-RU" sz="2800" dirty="0" smtClean="0"/>
              <a:t>;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труда в природе и на участке;</a:t>
            </a:r>
          </a:p>
          <a:p>
            <a:pPr marL="0" indent="0">
              <a:buNone/>
            </a:pPr>
            <a:endParaRPr lang="ru-RU" sz="2800" dirty="0"/>
          </a:p>
          <a:p>
            <a:pPr marL="0" lv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 descr="G:\фото\DCIM\100PHOTO\SAM_55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4914429" cy="31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с</a:t>
            </a:r>
            <a:r>
              <a:rPr lang="ru-RU" sz="2800" dirty="0" smtClean="0"/>
              <a:t>остоит из: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подвижных игр</a:t>
            </a:r>
            <a:r>
              <a:rPr lang="ru-RU" sz="2800" dirty="0" smtClean="0"/>
              <a:t>;</a:t>
            </a:r>
          </a:p>
          <a:p>
            <a:r>
              <a:rPr lang="ru-RU" sz="2800" dirty="0"/>
              <a:t> самостоятельной игровой деятельности;</a:t>
            </a:r>
          </a:p>
          <a:p>
            <a:pPr lvl="0"/>
            <a:r>
              <a:rPr lang="ru-RU" sz="2800" dirty="0"/>
              <a:t>экскурсии;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I:\фото\SAM_5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9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сюжетно-ролевые; </a:t>
            </a:r>
          </a:p>
          <a:p>
            <a:pPr marL="0" indent="0">
              <a:buNone/>
            </a:pPr>
            <a:r>
              <a:rPr lang="ru-RU" dirty="0"/>
              <a:t>- дидактические игры; </a:t>
            </a:r>
          </a:p>
          <a:p>
            <a:pPr marL="0" indent="0">
              <a:buNone/>
            </a:pPr>
            <a:r>
              <a:rPr lang="ru-RU" dirty="0"/>
              <a:t>- игры-драматизации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8194" name="Picture 2" descr="I:\фото\DCIM\100PHOTO\SAM_5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788024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- </a:t>
            </a:r>
            <a:r>
              <a:rPr lang="ru-RU" sz="2800" dirty="0"/>
              <a:t>спортивные игры;</a:t>
            </a:r>
          </a:p>
          <a:p>
            <a:pPr marL="0" lvl="0" indent="0">
              <a:buNone/>
            </a:pPr>
            <a:r>
              <a:rPr lang="ru-RU" sz="2800" dirty="0" smtClean="0"/>
              <a:t>-дежурство </a:t>
            </a:r>
            <a:r>
              <a:rPr lang="ru-RU" sz="2800" dirty="0"/>
              <a:t>детей по столовой, на занятиях</a:t>
            </a:r>
          </a:p>
          <a:p>
            <a:endParaRPr lang="ru-RU" sz="2800" dirty="0"/>
          </a:p>
        </p:txBody>
      </p:sp>
      <p:pic>
        <p:nvPicPr>
          <p:cNvPr id="2051" name="Picture 3" descr="I:\фото\DCIM\100PHOTO\SAM_4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75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</a:t>
            </a:r>
            <a:r>
              <a:rPr lang="ru-RU" b="1" dirty="0"/>
              <a:t>Т</a:t>
            </a:r>
            <a:r>
              <a:rPr lang="ru-RU" b="1" dirty="0" smtClean="0"/>
              <a:t>руд: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- коллективный;</a:t>
            </a:r>
          </a:p>
          <a:p>
            <a:pPr marL="0" indent="0">
              <a:buNone/>
            </a:pPr>
            <a:r>
              <a:rPr lang="ru-RU" sz="2800" dirty="0" smtClean="0"/>
              <a:t> - хозяйственно-бытовой; </a:t>
            </a:r>
          </a:p>
          <a:p>
            <a:pPr marL="0" indent="0">
              <a:buNone/>
            </a:pPr>
            <a:r>
              <a:rPr lang="ru-RU" sz="2800" dirty="0" smtClean="0"/>
              <a:t> - труд в уголке природы;</a:t>
            </a:r>
          </a:p>
          <a:p>
            <a:pPr marL="0" indent="0">
              <a:buNone/>
            </a:pPr>
            <a:r>
              <a:rPr lang="ru-RU" sz="2800" dirty="0" smtClean="0"/>
              <a:t> - художественный труд; </a:t>
            </a:r>
          </a:p>
          <a:p>
            <a:endParaRPr lang="ru-RU" dirty="0"/>
          </a:p>
        </p:txBody>
      </p:sp>
      <p:pic>
        <p:nvPicPr>
          <p:cNvPr id="4" name="Рисунок 3" descr="D:\анай\100PHOTO\SAM_53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788297" cy="31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0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721499"/>
          </a:xfrm>
        </p:spPr>
        <p:txBody>
          <a:bodyPr/>
          <a:lstStyle/>
          <a:p>
            <a:pPr lvl="0"/>
            <a:r>
              <a:rPr lang="ru-RU" dirty="0" smtClean="0"/>
              <a:t> экспериментирование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проектная </a:t>
            </a:r>
            <a:r>
              <a:rPr lang="ru-RU" dirty="0" smtClean="0"/>
              <a:t>деятельность;</a:t>
            </a:r>
          </a:p>
          <a:p>
            <a:pPr lvl="0"/>
            <a:r>
              <a:rPr lang="ru-RU" dirty="0" smtClean="0"/>
              <a:t>развлечения</a:t>
            </a:r>
            <a:r>
              <a:rPr lang="ru-RU" dirty="0"/>
              <a:t>, праздники;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218" name="Picture 2" descr="I:\фото\SAM_5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00" y="1412776"/>
            <a:ext cx="324610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:\фото\SAM_5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ru-RU" dirty="0"/>
              <a:t>чтение художественной литературы;</a:t>
            </a:r>
          </a:p>
          <a:p>
            <a:pPr lvl="0"/>
            <a:r>
              <a:rPr lang="ru-RU" dirty="0"/>
              <a:t>беседы;</a:t>
            </a:r>
          </a:p>
          <a:p>
            <a:pPr lvl="0"/>
            <a:r>
              <a:rPr lang="ru-RU" dirty="0"/>
              <a:t>показ кукольного театра;</a:t>
            </a:r>
          </a:p>
          <a:p>
            <a:pPr lvl="0"/>
            <a:r>
              <a:rPr lang="ru-RU" dirty="0"/>
              <a:t>вечера-досуги</a:t>
            </a:r>
          </a:p>
        </p:txBody>
      </p:sp>
      <p:pic>
        <p:nvPicPr>
          <p:cNvPr id="10242" name="Picture 2" descr="I:\фото\SAM_5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5364088" cy="35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деятельности: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2048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предметно-игровая, </a:t>
            </a:r>
          </a:p>
          <a:p>
            <a:pPr lvl="0"/>
            <a:r>
              <a:rPr lang="ru-RU" dirty="0"/>
              <a:t>трудовая, </a:t>
            </a:r>
          </a:p>
          <a:p>
            <a:pPr lvl="0"/>
            <a:r>
              <a:rPr lang="ru-RU" dirty="0"/>
              <a:t>спортивная, </a:t>
            </a:r>
          </a:p>
          <a:p>
            <a:pPr lvl="0"/>
            <a:r>
              <a:rPr lang="ru-RU" dirty="0"/>
              <a:t>продуктивная, </a:t>
            </a:r>
          </a:p>
          <a:p>
            <a:pPr lvl="0"/>
            <a:r>
              <a:rPr lang="ru-RU" dirty="0"/>
              <a:t>общение, </a:t>
            </a:r>
          </a:p>
          <a:p>
            <a:pPr lvl="0"/>
            <a:r>
              <a:rPr lang="ru-RU" dirty="0"/>
              <a:t>сюжетно-ролевые и другие игры, которые могут быть источником и средством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0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052736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Форма организации обучения</a:t>
            </a:r>
            <a:r>
              <a:rPr lang="ru-RU" sz="4000" dirty="0"/>
              <a:t> - это способ организации обучения, который осуществляется в определенном порядке и режиме.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6724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4239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algn="ctr"/>
            <a:endParaRPr lang="ru-RU" sz="24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dirty="0"/>
              <a:t>В детском саду используются фронтальные, групповые, индивидуальные формы организованного обучения.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Фронтальная 	</a:t>
            </a:r>
            <a:r>
              <a:rPr lang="ru-RU" b="1" dirty="0"/>
              <a:t>форма организации обучения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3744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Работа </a:t>
            </a:r>
            <a:r>
              <a:rPr lang="ru-RU" dirty="0"/>
              <a:t>со всей группой, четкое расписание, единое содержание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170" name="Picture 2" descr="I:\фото\foto\112___05\IMG_1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54524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Достоинствами формы являются </a:t>
            </a:r>
            <a:r>
              <a:rPr lang="ru-RU" dirty="0" smtClean="0"/>
              <a:t>четкая </a:t>
            </a:r>
            <a:r>
              <a:rPr lang="ru-RU" dirty="0"/>
              <a:t>организационная структура, простое управление, возможность взаимодействия детей, экономичность обучения; недостатком - трудности в индивидуализации </a:t>
            </a:r>
            <a:r>
              <a:rPr lang="ru-RU" dirty="0" smtClean="0"/>
              <a:t>обучения.</a:t>
            </a:r>
            <a:endParaRPr lang="ru-RU" dirty="0"/>
          </a:p>
        </p:txBody>
      </p:sp>
      <p:pic>
        <p:nvPicPr>
          <p:cNvPr id="1026" name="Picture 2" descr="I:\фото\DCIM\100PHOTO\SAM_5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04997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Групповая форма организации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Группа делится на </a:t>
            </a:r>
            <a:r>
              <a:rPr lang="ru-RU" sz="2400" dirty="0" smtClean="0"/>
              <a:t>подгруппы- личная </a:t>
            </a:r>
            <a:r>
              <a:rPr lang="ru-RU" sz="2400" dirty="0"/>
              <a:t>симпатия, общность интересов, но не по уровням </a:t>
            </a:r>
            <a:r>
              <a:rPr lang="ru-RU" sz="2400" dirty="0" smtClean="0"/>
              <a:t>развития. </a:t>
            </a:r>
          </a:p>
          <a:p>
            <a:pPr marL="0" indent="0" algn="ctr">
              <a:buNone/>
            </a:pPr>
            <a:r>
              <a:rPr lang="ru-RU" sz="2400" dirty="0" smtClean="0"/>
              <a:t>Главное обеспечить </a:t>
            </a:r>
            <a:r>
              <a:rPr lang="ru-RU" sz="2400" dirty="0"/>
              <a:t>взаимодействие детей в процессе обучения.</a:t>
            </a:r>
          </a:p>
          <a:p>
            <a:endParaRPr lang="ru-RU" dirty="0"/>
          </a:p>
        </p:txBody>
      </p:sp>
      <p:pic>
        <p:nvPicPr>
          <p:cNvPr id="11266" name="Picture 2" descr="I:\фото\foto\116___11\IMG_1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Индивидуальная форма организации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позволяет </a:t>
            </a:r>
            <a:r>
              <a:rPr lang="ru-RU" sz="2800" dirty="0"/>
              <a:t>индивидуализировать обучение (содержание, методы, средства), </a:t>
            </a:r>
            <a:r>
              <a:rPr lang="ru-RU" sz="2800" dirty="0" smtClean="0"/>
              <a:t>создает </a:t>
            </a:r>
            <a:r>
              <a:rPr lang="ru-RU" sz="2800" dirty="0"/>
              <a:t>эмоциональный дискомфорт; неэкономичность обучения; ограничение сотрудничества с </a:t>
            </a:r>
            <a:r>
              <a:rPr lang="ru-RU" sz="2800" dirty="0" smtClean="0"/>
              <a:t>другими детьми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  <p:pic>
        <p:nvPicPr>
          <p:cNvPr id="4" name="Рисунок 3" descr="G:\фото\DCIM\100PHOTO\SAM_53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439248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4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Основной </a:t>
            </a:r>
            <a:r>
              <a:rPr lang="ru-RU" sz="3200" dirty="0"/>
              <a:t>формой организации обучения в дошкольном образовательном учреждении является</a:t>
            </a:r>
            <a:r>
              <a:rPr lang="ru-RU" sz="3200" b="1" dirty="0"/>
              <a:t> непосредственно образовательная деятельность (НОД</a:t>
            </a:r>
            <a:r>
              <a:rPr lang="ru-RU" sz="3200" b="1" dirty="0" smtClean="0"/>
              <a:t>).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проведении непосредственно образовательной деятельности выделяется </a:t>
            </a:r>
            <a:r>
              <a:rPr lang="ru-RU" dirty="0" smtClean="0"/>
              <a:t>   </a:t>
            </a:r>
            <a:r>
              <a:rPr lang="ru-RU" b="1" i="1" dirty="0" smtClean="0"/>
              <a:t>три </a:t>
            </a:r>
            <a:r>
              <a:rPr lang="ru-RU" b="1" i="1" dirty="0"/>
              <a:t>основные части</a:t>
            </a:r>
            <a:r>
              <a:rPr lang="ru-RU" b="1" i="1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4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Первая часть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введение детей в тему занятия, определение целей, объяснение того, что должны сделать дети.</a:t>
            </a:r>
          </a:p>
          <a:p>
            <a:endParaRPr lang="ru-RU" dirty="0"/>
          </a:p>
        </p:txBody>
      </p:sp>
      <p:pic>
        <p:nvPicPr>
          <p:cNvPr id="3075" name="Picture 3" descr="I:\фото\DCIM\100PHOTO\SAM_5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336</Words>
  <Application>Microsoft Office PowerPoint</Application>
  <PresentationFormat>Экран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Фронтальная  форма организации обучения.</vt:lpstr>
      <vt:lpstr>Презентация PowerPoint</vt:lpstr>
      <vt:lpstr>Групповая форма организации обучения</vt:lpstr>
      <vt:lpstr>Индивидуальная форма организации обучения</vt:lpstr>
      <vt:lpstr>   Основной формой организации обучения в дошкольном образовательном учреждении является непосредственно образовательная деятельность (НОД).</vt:lpstr>
      <vt:lpstr>Первая часть</vt:lpstr>
      <vt:lpstr>Вторая часть</vt:lpstr>
      <vt:lpstr>Третья часть</vt:lpstr>
      <vt:lpstr>Формы организации обучения в повседневной жизни. </vt:lpstr>
      <vt:lpstr>Прогулка</vt:lpstr>
      <vt:lpstr>Игры:</vt:lpstr>
      <vt:lpstr>Игры:</vt:lpstr>
      <vt:lpstr>Презентация PowerPoint</vt:lpstr>
      <vt:lpstr>Презентация PowerPoint</vt:lpstr>
      <vt:lpstr>Презентация PowerPoint</vt:lpstr>
      <vt:lpstr>виды деятельности: 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Зарема</cp:lastModifiedBy>
  <cp:revision>23</cp:revision>
  <dcterms:created xsi:type="dcterms:W3CDTF">2013-08-18T05:10:05Z</dcterms:created>
  <dcterms:modified xsi:type="dcterms:W3CDTF">2015-09-17T15:12:52Z</dcterms:modified>
</cp:coreProperties>
</file>